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476672"/>
            <a:ext cx="4065788" cy="256625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Горбунова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Александра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Андреевна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517232"/>
            <a:ext cx="3309803" cy="1260629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Классный руководитель:  Загайнова Алёна Ивановна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5893523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Начато: 01.09.2020                                  Окончено:</a:t>
            </a:r>
          </a:p>
        </p:txBody>
      </p:sp>
      <p:sp>
        <p:nvSpPr>
          <p:cNvPr id="5" name="TextBox 4"/>
          <p:cNvSpPr txBox="1"/>
          <p:nvPr/>
        </p:nvSpPr>
        <p:spPr>
          <a:xfrm rot="18863003">
            <a:off x="-829532" y="2140285"/>
            <a:ext cx="6287217" cy="70788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/>
              <a:t>Портфолио школьника</a:t>
            </a:r>
          </a:p>
        </p:txBody>
      </p:sp>
    </p:spTree>
    <p:extLst>
      <p:ext uri="{BB962C8B-B14F-4D97-AF65-F5344CB8AC3E}">
        <p14:creationId xmlns:p14="http://schemas.microsoft.com/office/powerpoint/2010/main" val="39201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2656"/>
            <a:ext cx="3024336" cy="206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Это 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3695427" cy="492723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15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980728"/>
            <a:ext cx="4176582" cy="541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Моя семья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245785" cy="35083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3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692696"/>
            <a:ext cx="5512576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Мой класс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08"/>
            <a:ext cx="3256334" cy="4341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59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76672"/>
            <a:ext cx="3096462" cy="68588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Моя деревня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777037" cy="31278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86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5477080" cy="49492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Мои достижения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4904"/>
            <a:ext cx="1999301" cy="266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221424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73016"/>
            <a:ext cx="2105297" cy="28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70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-10377"/>
            <a:ext cx="3960558" cy="5760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Походы и праздники</a:t>
            </a: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5787796" cy="26085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3299520" cy="247464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52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</TotalTime>
  <Words>27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Горбунова  Александра Андреевна</vt:lpstr>
      <vt:lpstr>Это я</vt:lpstr>
      <vt:lpstr>Моя семья</vt:lpstr>
      <vt:lpstr>Мой класс</vt:lpstr>
      <vt:lpstr>Моя деревня</vt:lpstr>
      <vt:lpstr>Мои достижения</vt:lpstr>
      <vt:lpstr>Походы и праздники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Меньшагина Валентина Сергеевна</dc:title>
  <dc:creator>Алёна</dc:creator>
  <cp:lastModifiedBy>Алёна</cp:lastModifiedBy>
  <cp:revision>3</cp:revision>
  <dcterms:created xsi:type="dcterms:W3CDTF">2023-09-28T11:54:20Z</dcterms:created>
  <dcterms:modified xsi:type="dcterms:W3CDTF">2023-09-30T10:51:41Z</dcterms:modified>
</cp:coreProperties>
</file>